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3" r:id="rId5"/>
    <p:sldId id="280" r:id="rId6"/>
    <p:sldId id="297" r:id="rId7"/>
    <p:sldId id="283" r:id="rId8"/>
    <p:sldId id="285" r:id="rId9"/>
    <p:sldId id="287" r:id="rId10"/>
    <p:sldId id="396" r:id="rId11"/>
    <p:sldId id="397" r:id="rId12"/>
    <p:sldId id="413" r:id="rId13"/>
    <p:sldId id="398" r:id="rId14"/>
    <p:sldId id="405" r:id="rId15"/>
    <p:sldId id="392" r:id="rId16"/>
    <p:sldId id="28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kom" id="{E75E278A-FF0E-49A4-B170-79828D63BBAD}">
          <p14:sldIdLst>
            <p14:sldId id="273"/>
          </p14:sldIdLst>
        </p14:section>
        <p14:section name="Inhoud" id="{B9B51309-D148-4332-87C2-07BE32FBCA3B}">
          <p14:sldIdLst>
            <p14:sldId id="280"/>
            <p14:sldId id="297"/>
            <p14:sldId id="283"/>
            <p14:sldId id="285"/>
            <p14:sldId id="287"/>
            <p14:sldId id="396"/>
            <p14:sldId id="397"/>
            <p14:sldId id="413"/>
            <p14:sldId id="398"/>
            <p14:sldId id="405"/>
            <p14:sldId id="392"/>
            <p14:sldId id="28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F7AC"/>
    <a:srgbClr val="211E5B"/>
    <a:srgbClr val="3D387D"/>
    <a:srgbClr val="D24726"/>
    <a:srgbClr val="B1EDE8"/>
    <a:srgbClr val="F4F2E6"/>
    <a:srgbClr val="EBEBEB"/>
    <a:srgbClr val="F8F8F8"/>
    <a:srgbClr val="D2B4A6"/>
    <a:srgbClr val="734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oncoop | A&amp;O fonds Gemeenten" userId="4e4a1f52-f1db-41c6-9840-79df98ab80a0" providerId="ADAL" clId="{4463A566-F32B-4AA7-B04B-63562782DCF0}"/>
    <pc:docChg chg="addSld delSld modSld sldOrd modSection">
      <pc:chgData name="Patricia Honcoop | A&amp;O fonds Gemeenten" userId="4e4a1f52-f1db-41c6-9840-79df98ab80a0" providerId="ADAL" clId="{4463A566-F32B-4AA7-B04B-63562782DCF0}" dt="2023-06-19T15:29:18.662" v="275" actId="1076"/>
      <pc:docMkLst>
        <pc:docMk/>
      </pc:docMkLst>
      <pc:sldChg chg="modSp mod">
        <pc:chgData name="Patricia Honcoop | A&amp;O fonds Gemeenten" userId="4e4a1f52-f1db-41c6-9840-79df98ab80a0" providerId="ADAL" clId="{4463A566-F32B-4AA7-B04B-63562782DCF0}" dt="2023-06-19T14:49:31.957" v="46" actId="20577"/>
        <pc:sldMkLst>
          <pc:docMk/>
          <pc:sldMk cId="1615315110" sldId="273"/>
        </pc:sldMkLst>
        <pc:spChg chg="mod">
          <ac:chgData name="Patricia Honcoop | A&amp;O fonds Gemeenten" userId="4e4a1f52-f1db-41c6-9840-79df98ab80a0" providerId="ADAL" clId="{4463A566-F32B-4AA7-B04B-63562782DCF0}" dt="2023-06-19T14:49:31.957" v="46" actId="20577"/>
          <ac:spMkLst>
            <pc:docMk/>
            <pc:sldMk cId="1615315110" sldId="273"/>
            <ac:spMk id="6" creationId="{AF8A5BEF-63AF-4440-9E1C-E159489208A5}"/>
          </ac:spMkLst>
        </pc:spChg>
      </pc:sldChg>
      <pc:sldChg chg="modSp mod">
        <pc:chgData name="Patricia Honcoop | A&amp;O fonds Gemeenten" userId="4e4a1f52-f1db-41c6-9840-79df98ab80a0" providerId="ADAL" clId="{4463A566-F32B-4AA7-B04B-63562782DCF0}" dt="2023-06-19T15:26:02.750" v="265" actId="20577"/>
        <pc:sldMkLst>
          <pc:docMk/>
          <pc:sldMk cId="2717734950" sldId="280"/>
        </pc:sldMkLst>
        <pc:spChg chg="mod">
          <ac:chgData name="Patricia Honcoop | A&amp;O fonds Gemeenten" userId="4e4a1f52-f1db-41c6-9840-79df98ab80a0" providerId="ADAL" clId="{4463A566-F32B-4AA7-B04B-63562782DCF0}" dt="2023-06-19T15:26:02.750" v="265" actId="20577"/>
          <ac:spMkLst>
            <pc:docMk/>
            <pc:sldMk cId="2717734950" sldId="280"/>
            <ac:spMk id="2" creationId="{5A8E96BA-C6D0-8A46-8390-DC3508A79702}"/>
          </ac:spMkLst>
        </pc:spChg>
        <pc:spChg chg="mod">
          <ac:chgData name="Patricia Honcoop | A&amp;O fonds Gemeenten" userId="4e4a1f52-f1db-41c6-9840-79df98ab80a0" providerId="ADAL" clId="{4463A566-F32B-4AA7-B04B-63562782DCF0}" dt="2023-06-19T15:25:57.290" v="253" actId="6549"/>
          <ac:spMkLst>
            <pc:docMk/>
            <pc:sldMk cId="2717734950" sldId="280"/>
            <ac:spMk id="3" creationId="{67247FBB-F2C0-BC4B-9250-0336B9699E34}"/>
          </ac:spMkLst>
        </pc:spChg>
      </pc:sldChg>
      <pc:sldChg chg="modSp add mod">
        <pc:chgData name="Patricia Honcoop | A&amp;O fonds Gemeenten" userId="4e4a1f52-f1db-41c6-9840-79df98ab80a0" providerId="ADAL" clId="{4463A566-F32B-4AA7-B04B-63562782DCF0}" dt="2023-06-19T15:06:21.314" v="118" actId="207"/>
        <pc:sldMkLst>
          <pc:docMk/>
          <pc:sldMk cId="1431902446" sldId="283"/>
        </pc:sldMkLst>
        <pc:spChg chg="mod">
          <ac:chgData name="Patricia Honcoop | A&amp;O fonds Gemeenten" userId="4e4a1f52-f1db-41c6-9840-79df98ab80a0" providerId="ADAL" clId="{4463A566-F32B-4AA7-B04B-63562782DCF0}" dt="2023-06-19T15:06:21.314" v="118" actId="207"/>
          <ac:spMkLst>
            <pc:docMk/>
            <pc:sldMk cId="1431902446" sldId="283"/>
            <ac:spMk id="3" creationId="{5C685462-2A66-CFF6-1900-4400A0AADC5E}"/>
          </ac:spMkLst>
        </pc:spChg>
      </pc:sldChg>
      <pc:sldChg chg="modSp add mod">
        <pc:chgData name="Patricia Honcoop | A&amp;O fonds Gemeenten" userId="4e4a1f52-f1db-41c6-9840-79df98ab80a0" providerId="ADAL" clId="{4463A566-F32B-4AA7-B04B-63562782DCF0}" dt="2023-06-19T15:07:09.515" v="120" actId="207"/>
        <pc:sldMkLst>
          <pc:docMk/>
          <pc:sldMk cId="1367173088" sldId="285"/>
        </pc:sldMkLst>
        <pc:spChg chg="mod">
          <ac:chgData name="Patricia Honcoop | A&amp;O fonds Gemeenten" userId="4e4a1f52-f1db-41c6-9840-79df98ab80a0" providerId="ADAL" clId="{4463A566-F32B-4AA7-B04B-63562782DCF0}" dt="2023-06-19T15:07:09.515" v="120" actId="207"/>
          <ac:spMkLst>
            <pc:docMk/>
            <pc:sldMk cId="1367173088" sldId="285"/>
            <ac:spMk id="3" creationId="{739EE786-D599-0908-E7DD-F4FD58950FA3}"/>
          </ac:spMkLst>
        </pc:spChg>
      </pc:sldChg>
      <pc:sldChg chg="add">
        <pc:chgData name="Patricia Honcoop | A&amp;O fonds Gemeenten" userId="4e4a1f52-f1db-41c6-9840-79df98ab80a0" providerId="ADAL" clId="{4463A566-F32B-4AA7-B04B-63562782DCF0}" dt="2023-06-19T14:52:38.158" v="86"/>
        <pc:sldMkLst>
          <pc:docMk/>
          <pc:sldMk cId="665209960" sldId="287"/>
        </pc:sldMkLst>
      </pc:sldChg>
      <pc:sldChg chg="del">
        <pc:chgData name="Patricia Honcoop | A&amp;O fonds Gemeenten" userId="4e4a1f52-f1db-41c6-9840-79df98ab80a0" providerId="ADAL" clId="{4463A566-F32B-4AA7-B04B-63562782DCF0}" dt="2023-06-19T15:10:13.519" v="125" actId="2696"/>
        <pc:sldMkLst>
          <pc:docMk/>
          <pc:sldMk cId="2636284676" sldId="295"/>
        </pc:sldMkLst>
      </pc:sldChg>
      <pc:sldChg chg="addSp modSp mod modAnim">
        <pc:chgData name="Patricia Honcoop | A&amp;O fonds Gemeenten" userId="4e4a1f52-f1db-41c6-9840-79df98ab80a0" providerId="ADAL" clId="{4463A566-F32B-4AA7-B04B-63562782DCF0}" dt="2023-06-19T15:05:18.714" v="112" actId="1076"/>
        <pc:sldMkLst>
          <pc:docMk/>
          <pc:sldMk cId="73294490" sldId="297"/>
        </pc:sldMkLst>
        <pc:spChg chg="mod">
          <ac:chgData name="Patricia Honcoop | A&amp;O fonds Gemeenten" userId="4e4a1f52-f1db-41c6-9840-79df98ab80a0" providerId="ADAL" clId="{4463A566-F32B-4AA7-B04B-63562782DCF0}" dt="2023-06-19T14:52:56.329" v="96" actId="20577"/>
          <ac:spMkLst>
            <pc:docMk/>
            <pc:sldMk cId="73294490" sldId="297"/>
            <ac:spMk id="2" creationId="{8B1CD6D3-0971-A949-9F98-E3A84B2664FF}"/>
          </ac:spMkLst>
        </pc:spChg>
        <pc:spChg chg="mod">
          <ac:chgData name="Patricia Honcoop | A&amp;O fonds Gemeenten" userId="4e4a1f52-f1db-41c6-9840-79df98ab80a0" providerId="ADAL" clId="{4463A566-F32B-4AA7-B04B-63562782DCF0}" dt="2023-06-19T15:03:50.642" v="109" actId="6549"/>
          <ac:spMkLst>
            <pc:docMk/>
            <pc:sldMk cId="73294490" sldId="297"/>
            <ac:spMk id="8" creationId="{E0A5F2C4-D797-A84F-9992-C74742E2A3D2}"/>
          </ac:spMkLst>
        </pc:spChg>
        <pc:picChg chg="add mod">
          <ac:chgData name="Patricia Honcoop | A&amp;O fonds Gemeenten" userId="4e4a1f52-f1db-41c6-9840-79df98ab80a0" providerId="ADAL" clId="{4463A566-F32B-4AA7-B04B-63562782DCF0}" dt="2023-06-19T15:05:18.714" v="112" actId="1076"/>
          <ac:picMkLst>
            <pc:docMk/>
            <pc:sldMk cId="73294490" sldId="297"/>
            <ac:picMk id="6" creationId="{ABA643F6-E78D-A446-32D5-F5CFEB69E4E0}"/>
          </ac:picMkLst>
        </pc:picChg>
      </pc:sldChg>
      <pc:sldChg chg="modSp add del mod ord">
        <pc:chgData name="Patricia Honcoop | A&amp;O fonds Gemeenten" userId="4e4a1f52-f1db-41c6-9840-79df98ab80a0" providerId="ADAL" clId="{4463A566-F32B-4AA7-B04B-63562782DCF0}" dt="2023-06-19T15:29:18.662" v="275" actId="1076"/>
        <pc:sldMkLst>
          <pc:docMk/>
          <pc:sldMk cId="3399350146" sldId="392"/>
        </pc:sldMkLst>
        <pc:spChg chg="mod">
          <ac:chgData name="Patricia Honcoop | A&amp;O fonds Gemeenten" userId="4e4a1f52-f1db-41c6-9840-79df98ab80a0" providerId="ADAL" clId="{4463A566-F32B-4AA7-B04B-63562782DCF0}" dt="2023-06-19T15:29:18.662" v="275" actId="1076"/>
          <ac:spMkLst>
            <pc:docMk/>
            <pc:sldMk cId="3399350146" sldId="392"/>
            <ac:spMk id="7" creationId="{7BA39060-05AD-F0A8-76D1-AD514A482DA8}"/>
          </ac:spMkLst>
        </pc:spChg>
        <pc:spChg chg="mod">
          <ac:chgData name="Patricia Honcoop | A&amp;O fonds Gemeenten" userId="4e4a1f52-f1db-41c6-9840-79df98ab80a0" providerId="ADAL" clId="{4463A566-F32B-4AA7-B04B-63562782DCF0}" dt="2023-06-19T14:48:28.058" v="9" actId="1076"/>
          <ac:spMkLst>
            <pc:docMk/>
            <pc:sldMk cId="3399350146" sldId="392"/>
            <ac:spMk id="8" creationId="{7B6BCE47-79EE-5728-226D-672EC04952D2}"/>
          </ac:spMkLst>
        </pc:spChg>
      </pc:sldChg>
      <pc:sldChg chg="del">
        <pc:chgData name="Patricia Honcoop | A&amp;O fonds Gemeenten" userId="4e4a1f52-f1db-41c6-9840-79df98ab80a0" providerId="ADAL" clId="{4463A566-F32B-4AA7-B04B-63562782DCF0}" dt="2023-06-19T15:26:56.463" v="267" actId="2696"/>
        <pc:sldMkLst>
          <pc:docMk/>
          <pc:sldMk cId="1095968498" sldId="393"/>
        </pc:sldMkLst>
      </pc:sldChg>
      <pc:sldChg chg="del ord">
        <pc:chgData name="Patricia Honcoop | A&amp;O fonds Gemeenten" userId="4e4a1f52-f1db-41c6-9840-79df98ab80a0" providerId="ADAL" clId="{4463A566-F32B-4AA7-B04B-63562782DCF0}" dt="2023-06-19T15:10:02.516" v="124" actId="2696"/>
        <pc:sldMkLst>
          <pc:docMk/>
          <pc:sldMk cId="3587451022" sldId="394"/>
        </pc:sldMkLst>
      </pc:sldChg>
      <pc:sldChg chg="modSp del mod">
        <pc:chgData name="Patricia Honcoop | A&amp;O fonds Gemeenten" userId="4e4a1f52-f1db-41c6-9840-79df98ab80a0" providerId="ADAL" clId="{4463A566-F32B-4AA7-B04B-63562782DCF0}" dt="2023-06-19T15:05:39.113" v="113" actId="2696"/>
        <pc:sldMkLst>
          <pc:docMk/>
          <pc:sldMk cId="2579035436" sldId="395"/>
        </pc:sldMkLst>
        <pc:spChg chg="mod">
          <ac:chgData name="Patricia Honcoop | A&amp;O fonds Gemeenten" userId="4e4a1f52-f1db-41c6-9840-79df98ab80a0" providerId="ADAL" clId="{4463A566-F32B-4AA7-B04B-63562782DCF0}" dt="2023-06-19T14:48:40.244" v="12" actId="1076"/>
          <ac:spMkLst>
            <pc:docMk/>
            <pc:sldMk cId="2579035436" sldId="395"/>
            <ac:spMk id="2" creationId="{C9111A30-60A6-B922-4E46-FF9F84D6E6D9}"/>
          </ac:spMkLst>
        </pc:spChg>
      </pc:sldChg>
      <pc:sldChg chg="add">
        <pc:chgData name="Patricia Honcoop | A&amp;O fonds Gemeenten" userId="4e4a1f52-f1db-41c6-9840-79df98ab80a0" providerId="ADAL" clId="{4463A566-F32B-4AA7-B04B-63562782DCF0}" dt="2023-06-19T15:09:05.778" v="123"/>
        <pc:sldMkLst>
          <pc:docMk/>
          <pc:sldMk cId="2597346683" sldId="396"/>
        </pc:sldMkLst>
      </pc:sldChg>
      <pc:sldChg chg="modSp add mod">
        <pc:chgData name="Patricia Honcoop | A&amp;O fonds Gemeenten" userId="4e4a1f52-f1db-41c6-9840-79df98ab80a0" providerId="ADAL" clId="{4463A566-F32B-4AA7-B04B-63562782DCF0}" dt="2023-06-19T15:28:05.106" v="271" actId="1076"/>
        <pc:sldMkLst>
          <pc:docMk/>
          <pc:sldMk cId="2006917172" sldId="397"/>
        </pc:sldMkLst>
        <pc:spChg chg="mod">
          <ac:chgData name="Patricia Honcoop | A&amp;O fonds Gemeenten" userId="4e4a1f52-f1db-41c6-9840-79df98ab80a0" providerId="ADAL" clId="{4463A566-F32B-4AA7-B04B-63562782DCF0}" dt="2023-06-19T15:28:00.011" v="270" actId="20577"/>
          <ac:spMkLst>
            <pc:docMk/>
            <pc:sldMk cId="2006917172" sldId="397"/>
            <ac:spMk id="2" creationId="{3D4949B1-D376-8280-8444-3DD610011629}"/>
          </ac:spMkLst>
        </pc:spChg>
        <pc:spChg chg="mod">
          <ac:chgData name="Patricia Honcoop | A&amp;O fonds Gemeenten" userId="4e4a1f52-f1db-41c6-9840-79df98ab80a0" providerId="ADAL" clId="{4463A566-F32B-4AA7-B04B-63562782DCF0}" dt="2023-06-19T15:28:05.106" v="271" actId="1076"/>
          <ac:spMkLst>
            <pc:docMk/>
            <pc:sldMk cId="2006917172" sldId="397"/>
            <ac:spMk id="3" creationId="{988CEFAD-7E10-7B6B-B566-313BB6568C48}"/>
          </ac:spMkLst>
        </pc:spChg>
        <pc:spChg chg="mod">
          <ac:chgData name="Patricia Honcoop | A&amp;O fonds Gemeenten" userId="4e4a1f52-f1db-41c6-9840-79df98ab80a0" providerId="ADAL" clId="{4463A566-F32B-4AA7-B04B-63562782DCF0}" dt="2023-06-19T15:09:05.778" v="123"/>
          <ac:spMkLst>
            <pc:docMk/>
            <pc:sldMk cId="2006917172" sldId="397"/>
            <ac:spMk id="4" creationId="{7B0FA062-45AA-D07E-0B60-87F18EA7EE47}"/>
          </ac:spMkLst>
        </pc:spChg>
      </pc:sldChg>
      <pc:sldChg chg="modSp add mod">
        <pc:chgData name="Patricia Honcoop | A&amp;O fonds Gemeenten" userId="4e4a1f52-f1db-41c6-9840-79df98ab80a0" providerId="ADAL" clId="{4463A566-F32B-4AA7-B04B-63562782DCF0}" dt="2023-06-19T15:28:29.446" v="273" actId="732"/>
        <pc:sldMkLst>
          <pc:docMk/>
          <pc:sldMk cId="1745920109" sldId="398"/>
        </pc:sldMkLst>
        <pc:picChg chg="mod modCrop">
          <ac:chgData name="Patricia Honcoop | A&amp;O fonds Gemeenten" userId="4e4a1f52-f1db-41c6-9840-79df98ab80a0" providerId="ADAL" clId="{4463A566-F32B-4AA7-B04B-63562782DCF0}" dt="2023-06-19T15:28:29.446" v="273" actId="732"/>
          <ac:picMkLst>
            <pc:docMk/>
            <pc:sldMk cId="1745920109" sldId="398"/>
            <ac:picMk id="4" creationId="{D6B163A3-DDF5-0289-C620-B1A12430A278}"/>
          </ac:picMkLst>
        </pc:picChg>
      </pc:sldChg>
      <pc:sldChg chg="add">
        <pc:chgData name="Patricia Honcoop | A&amp;O fonds Gemeenten" userId="4e4a1f52-f1db-41c6-9840-79df98ab80a0" providerId="ADAL" clId="{4463A566-F32B-4AA7-B04B-63562782DCF0}" dt="2023-06-19T15:23:38.550" v="245"/>
        <pc:sldMkLst>
          <pc:docMk/>
          <pc:sldMk cId="696695799" sldId="405"/>
        </pc:sldMkLst>
      </pc:sldChg>
      <pc:sldChg chg="add">
        <pc:chgData name="Patricia Honcoop | A&amp;O fonds Gemeenten" userId="4e4a1f52-f1db-41c6-9840-79df98ab80a0" providerId="ADAL" clId="{4463A566-F32B-4AA7-B04B-63562782DCF0}" dt="2023-06-19T15:27:40.065" v="269"/>
        <pc:sldMkLst>
          <pc:docMk/>
          <pc:sldMk cId="2082679808" sldId="412"/>
        </pc:sldMkLst>
      </pc:sldChg>
      <pc:sldChg chg="addSp modSp add mod">
        <pc:chgData name="Patricia Honcoop | A&amp;O fonds Gemeenten" userId="4e4a1f52-f1db-41c6-9840-79df98ab80a0" providerId="ADAL" clId="{4463A566-F32B-4AA7-B04B-63562782DCF0}" dt="2023-06-19T15:11:07.382" v="133" actId="255"/>
        <pc:sldMkLst>
          <pc:docMk/>
          <pc:sldMk cId="778962927" sldId="413"/>
        </pc:sldMkLst>
        <pc:spChg chg="add mod">
          <ac:chgData name="Patricia Honcoop | A&amp;O fonds Gemeenten" userId="4e4a1f52-f1db-41c6-9840-79df98ab80a0" providerId="ADAL" clId="{4463A566-F32B-4AA7-B04B-63562782DCF0}" dt="2023-06-19T15:11:07.382" v="133" actId="255"/>
          <ac:spMkLst>
            <pc:docMk/>
            <pc:sldMk cId="778962927" sldId="413"/>
            <ac:spMk id="3" creationId="{87EC76BB-9AA6-D846-F056-30B3DF282B64}"/>
          </ac:spMkLst>
        </pc:spChg>
      </pc:sldChg>
      <pc:sldChg chg="add del">
        <pc:chgData name="Patricia Honcoop | A&amp;O fonds Gemeenten" userId="4e4a1f52-f1db-41c6-9840-79df98ab80a0" providerId="ADAL" clId="{4463A566-F32B-4AA7-B04B-63562782DCF0}" dt="2023-06-19T15:24:20.666" v="247" actId="47"/>
        <pc:sldMkLst>
          <pc:docMk/>
          <pc:sldMk cId="2204951554" sldId="414"/>
        </pc:sldMkLst>
      </pc:sldChg>
      <pc:sldChg chg="add del">
        <pc:chgData name="Patricia Honcoop | A&amp;O fonds Gemeenten" userId="4e4a1f52-f1db-41c6-9840-79df98ab80a0" providerId="ADAL" clId="{4463A566-F32B-4AA7-B04B-63562782DCF0}" dt="2023-06-19T15:27:10.579" v="268" actId="2696"/>
        <pc:sldMkLst>
          <pc:docMk/>
          <pc:sldMk cId="2285174118" sldId="414"/>
        </pc:sldMkLst>
      </pc:sldChg>
      <pc:sldChg chg="add del">
        <pc:chgData name="Patricia Honcoop | A&amp;O fonds Gemeenten" userId="4e4a1f52-f1db-41c6-9840-79df98ab80a0" providerId="ADAL" clId="{4463A566-F32B-4AA7-B04B-63562782DCF0}" dt="2023-06-19T15:24:26.575" v="249"/>
        <pc:sldMkLst>
          <pc:docMk/>
          <pc:sldMk cId="3495204785" sldId="414"/>
        </pc:sldMkLst>
      </pc:sldChg>
      <pc:sldChg chg="add del">
        <pc:chgData name="Patricia Honcoop | A&amp;O fonds Gemeenten" userId="4e4a1f52-f1db-41c6-9840-79df98ab80a0" providerId="ADAL" clId="{4463A566-F32B-4AA7-B04B-63562782DCF0}" dt="2023-06-19T15:24:26.575" v="249"/>
        <pc:sldMkLst>
          <pc:docMk/>
          <pc:sldMk cId="1177037037" sldId="415"/>
        </pc:sldMkLst>
      </pc:sldChg>
      <pc:sldChg chg="add del">
        <pc:chgData name="Patricia Honcoop | A&amp;O fonds Gemeenten" userId="4e4a1f52-f1db-41c6-9840-79df98ab80a0" providerId="ADAL" clId="{4463A566-F32B-4AA7-B04B-63562782DCF0}" dt="2023-06-19T15:24:26.575" v="249"/>
        <pc:sldMkLst>
          <pc:docMk/>
          <pc:sldMk cId="2204951554" sldId="416"/>
        </pc:sldMkLst>
      </pc:sldChg>
    </pc:docChg>
  </pc:docChgLst>
  <pc:docChgLst>
    <pc:chgData name="Patricia Honcoop | A&amp;O fonds Gemeenten" userId="4e4a1f52-f1db-41c6-9840-79df98ab80a0" providerId="ADAL" clId="{976D9C65-1F75-4005-B75D-D02C8577577F}"/>
    <pc:docChg chg="custSel modSld">
      <pc:chgData name="Patricia Honcoop | A&amp;O fonds Gemeenten" userId="4e4a1f52-f1db-41c6-9840-79df98ab80a0" providerId="ADAL" clId="{976D9C65-1F75-4005-B75D-D02C8577577F}" dt="2023-06-23T06:35:06.276" v="0" actId="478"/>
      <pc:docMkLst>
        <pc:docMk/>
      </pc:docMkLst>
      <pc:sldChg chg="delSp mod delAnim">
        <pc:chgData name="Patricia Honcoop | A&amp;O fonds Gemeenten" userId="4e4a1f52-f1db-41c6-9840-79df98ab80a0" providerId="ADAL" clId="{976D9C65-1F75-4005-B75D-D02C8577577F}" dt="2023-06-23T06:35:06.276" v="0" actId="478"/>
        <pc:sldMkLst>
          <pc:docMk/>
          <pc:sldMk cId="73294490" sldId="297"/>
        </pc:sldMkLst>
        <pc:picChg chg="del">
          <ac:chgData name="Patricia Honcoop | A&amp;O fonds Gemeenten" userId="4e4a1f52-f1db-41c6-9840-79df98ab80a0" providerId="ADAL" clId="{976D9C65-1F75-4005-B75D-D02C8577577F}" dt="2023-06-23T06:35:06.276" v="0" actId="478"/>
          <ac:picMkLst>
            <pc:docMk/>
            <pc:sldMk cId="73294490" sldId="297"/>
            <ac:picMk id="6" creationId="{ABA643F6-E78D-A446-32D5-F5CFEB69E4E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220" marR="0" lvl="0" indent="-36322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/>
              <a:t> </a:t>
            </a:r>
            <a:r>
              <a:rPr lang="nl-BE" sz="1400" b="1"/>
              <a:t>Groeiende personeelsvraag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Er komt een grote pensioneringsgolf op ons af (1/6e v.h. personeel pensioneert in 5 jaar, 1/3e binnen 10 jaar)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Moeite met het behouden van jongeren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Relatief hoog ziekteverzuim (geestelijke wissel op kantoorpersoneel, fysieke wissel op buitendienst)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Grote concurrentie op de arbeidsmarkt voor de goede medewerkers, zeker diegenen met specifieke vaardigheden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/>
          </a:p>
          <a:p>
            <a:pPr marR="0" lvl="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1400">
                <a:latin typeface="Century Gothic"/>
              </a:rPr>
              <a:t> </a:t>
            </a:r>
            <a:r>
              <a:rPr lang="nl-BE" sz="1400" b="1">
                <a:latin typeface="Century Gothic"/>
              </a:rPr>
              <a:t> </a:t>
            </a:r>
            <a:r>
              <a:rPr lang="nl-BE" sz="1400" b="1"/>
              <a:t>Meer, ander en complexer werk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Het Rijk hevelt steeds meer taken over naar gemeenten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Hierdoor neemt ook de complexiteit van het werk toe, maar ook grotere verbondenheid maatschappij en systemische veranderingen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Opkomst technologisering en digitalisering (bijvoorbeeld minder vraag naar personeel voor burgerzaken en vergunningsaanvragen)</a:t>
            </a:r>
          </a:p>
          <a:p>
            <a:pPr marL="363220" marR="0" lvl="1" indent="-36322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BE" sz="1400"/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/>
              <a:t>Het personeelsbestand verandert</a:t>
            </a:r>
            <a:endParaRPr lang="en-US" sz="1400" b="1"/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Intrede van jongere generaties die andere eisen stellen aan hun leven en werkomgeving (ze zijn wat meer “beweeglijk”)</a:t>
            </a:r>
          </a:p>
          <a:p>
            <a:pPr lvl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/>
              <a:t>De pensioenleeftijd schuift op, mensen moeten langer doorwerken (personeelsbestand wordt ouder)</a:t>
            </a:r>
            <a:endParaRPr lang="en-US" sz="140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611592" y="6043067"/>
            <a:ext cx="7535442" cy="1530910"/>
          </a:xfrm>
          <a:prstGeom prst="roundRect">
            <a:avLst>
              <a:gd name="adj" fmla="val 16358"/>
            </a:avLst>
          </a:prstGeom>
          <a:solidFill>
            <a:srgbClr val="42F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8657286" y="4289825"/>
            <a:ext cx="4356933" cy="2989662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105E6-EA8B-CB4D-83F1-EC6E1F6BD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44" y="4699000"/>
            <a:ext cx="2781531" cy="1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457A10-85C0-D64B-8AB0-71DB922ED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10" y="5382437"/>
            <a:ext cx="2100934" cy="121633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3826E1-5F03-8D45-9C4D-1E8510F0FCD8}"/>
              </a:ext>
            </a:extLst>
          </p:cNvPr>
          <p:cNvSpPr/>
          <p:nvPr userDrawn="1"/>
        </p:nvSpPr>
        <p:spPr>
          <a:xfrm rot="-600000">
            <a:off x="-684322" y="-996973"/>
            <a:ext cx="12352872" cy="2445812"/>
          </a:xfrm>
          <a:prstGeom prst="roundRect">
            <a:avLst>
              <a:gd name="adj" fmla="val 11674"/>
            </a:avLst>
          </a:prstGeom>
          <a:solidFill>
            <a:srgbClr val="B1E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1208868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290242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no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patricia.honcoop@aeno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eelsmonitorgemeenten.incijfers.nl/ho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21000000">
            <a:off x="920346" y="726756"/>
            <a:ext cx="8249503" cy="2782615"/>
          </a:xfrm>
        </p:spPr>
        <p:txBody>
          <a:bodyPr lIns="0" tIns="0" rIns="0" bIns="0" anchor="t" anchorCtr="0">
            <a:normAutofit/>
          </a:bodyPr>
          <a:lstStyle/>
          <a:p>
            <a:r>
              <a:rPr lang="en-US" sz="7200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Samen</a:t>
            </a:r>
            <a:r>
              <a:rPr lang="en-US" sz="7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werken</a:t>
            </a:r>
            <a:r>
              <a:rPr lang="en-US" sz="7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aan</a:t>
            </a:r>
            <a:r>
              <a:rPr lang="en-US" sz="7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7200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toekomst</a:t>
            </a:r>
            <a:r>
              <a:rPr lang="en-US" sz="7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8A5BEF-63AF-4440-9E1C-E159489208A5}"/>
              </a:ext>
            </a:extLst>
          </p:cNvPr>
          <p:cNvSpPr txBox="1">
            <a:spLocks/>
          </p:cNvSpPr>
          <p:nvPr/>
        </p:nvSpPr>
        <p:spPr>
          <a:xfrm rot="21025233">
            <a:off x="1369055" y="3493219"/>
            <a:ext cx="7112178" cy="20224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srgbClr val="42F7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ALV WSGO</a:t>
            </a:r>
          </a:p>
          <a:p>
            <a:r>
              <a:rPr lang="en-US" sz="2800" b="1" dirty="0">
                <a:solidFill>
                  <a:srgbClr val="42F7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 </a:t>
            </a:r>
            <a:r>
              <a:rPr lang="en-US" sz="2800" b="1" dirty="0" err="1">
                <a:solidFill>
                  <a:srgbClr val="42F7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juni</a:t>
            </a:r>
            <a:r>
              <a:rPr lang="en-US" sz="2800" b="1" dirty="0">
                <a:solidFill>
                  <a:srgbClr val="42F7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2023</a:t>
            </a:r>
          </a:p>
          <a:p>
            <a:r>
              <a:rPr lang="en-US" sz="2800" b="1" dirty="0">
                <a:solidFill>
                  <a:srgbClr val="42F7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Patricia Honcoop</a:t>
            </a: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6B163A3-DDF5-0289-C620-B1A12430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 t="1385" r="5232"/>
          <a:stretch/>
        </p:blipFill>
        <p:spPr>
          <a:xfrm>
            <a:off x="1602658" y="245806"/>
            <a:ext cx="8119312" cy="54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1839410-9D11-F47A-279D-80FC045C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3" y="1441541"/>
            <a:ext cx="1985562" cy="35836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87BA85-912F-FB6F-57FF-316C0C96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68" y="1441541"/>
            <a:ext cx="7905407" cy="35836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B64BFB-EE99-FA7E-468A-2E91384F3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68" y="1453118"/>
            <a:ext cx="8081750" cy="367477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5263B8-81CB-9F2F-45B7-8D504A41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02" y="1441540"/>
            <a:ext cx="1834681" cy="35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E5EC5-0049-157B-B2CA-C0BEB059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A&amp;O fonds Gemeenten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BA39060-05AD-F0A8-76D1-AD514A48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2310132"/>
            <a:ext cx="9982200" cy="499427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Century Gothic"/>
              </a:rPr>
              <a:t>We komen graag langs om te vertellen over:</a:t>
            </a:r>
          </a:p>
          <a:p>
            <a:pPr marL="1028700" lvl="1" indent="-342900"/>
            <a:r>
              <a:rPr lang="nl-NL" sz="2200" dirty="0">
                <a:latin typeface="Century Gothic"/>
              </a:rPr>
              <a:t>Actuele arbeidsmarktontwikkelingen</a:t>
            </a:r>
          </a:p>
          <a:p>
            <a:pPr marL="1028700" lvl="1" indent="-342900"/>
            <a:r>
              <a:rPr lang="nl-NL" sz="2200" dirty="0">
                <a:latin typeface="Century Gothic"/>
              </a:rPr>
              <a:t>Personeelsmonitor dashboard (workshop)</a:t>
            </a:r>
          </a:p>
          <a:p>
            <a:pPr marL="1028700" lvl="1" indent="-342900"/>
            <a:r>
              <a:rPr lang="nl-NL" sz="2200" dirty="0">
                <a:latin typeface="Century Gothic"/>
              </a:rPr>
              <a:t>Arbeidsmarktstrategie (Werkboek </a:t>
            </a:r>
            <a:r>
              <a:rPr lang="nl-NL" sz="2200" i="1" dirty="0">
                <a:latin typeface="Century Gothic"/>
              </a:rPr>
              <a:t>Succesvol de Arbeidsmarkt op!</a:t>
            </a:r>
            <a:r>
              <a:rPr lang="nl-NL" sz="2200" dirty="0">
                <a:latin typeface="Century Gothic"/>
              </a:rPr>
              <a:t>)</a:t>
            </a:r>
          </a:p>
          <a:p>
            <a:pPr marL="1028700" lvl="1" indent="-342900"/>
            <a:r>
              <a:rPr lang="nl-NL" sz="2200" dirty="0">
                <a:latin typeface="Century Gothic"/>
              </a:rPr>
              <a:t>Andere arbeidsmarkt/HR-vraagstukken (zoals aanpak ziekteverzuim, werkdruk etc.)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1028700" lvl="1" indent="-342900"/>
            <a:endParaRPr lang="nl-NL" dirty="0"/>
          </a:p>
          <a:p>
            <a:pPr lvl="1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dirty="0">
                <a:latin typeface="Century Gothic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935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9C84D-9D77-5443-81A4-834A5742A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73480"/>
            <a:ext cx="12279837" cy="639187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D42E7A-A075-BF4C-ACAE-414CA2C64FEC}"/>
              </a:ext>
            </a:extLst>
          </p:cNvPr>
          <p:cNvSpPr/>
          <p:nvPr/>
        </p:nvSpPr>
        <p:spPr>
          <a:xfrm rot="-600000">
            <a:off x="-806810" y="-438224"/>
            <a:ext cx="4177027" cy="4595619"/>
          </a:xfrm>
          <a:prstGeom prst="roundRect">
            <a:avLst>
              <a:gd name="adj" fmla="val 7618"/>
            </a:avLst>
          </a:prstGeom>
          <a:solidFill>
            <a:srgbClr val="42F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186B8-4000-1C41-B9DA-EBCB89E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330820"/>
            <a:ext cx="3048001" cy="3429000"/>
          </a:xfrm>
        </p:spPr>
        <p:txBody>
          <a:bodyPr/>
          <a:lstStyle/>
          <a:p>
            <a:r>
              <a:rPr lang="en-US" sz="4400" err="1"/>
              <a:t>Beter</a:t>
            </a:r>
            <a:br>
              <a:rPr lang="en-US" sz="4400"/>
            </a:br>
            <a:r>
              <a:rPr lang="en-US" sz="4400" err="1"/>
              <a:t>worden</a:t>
            </a:r>
            <a:r>
              <a:rPr lang="en-US" sz="4400"/>
              <a:t> </a:t>
            </a:r>
            <a:br>
              <a:rPr lang="en-US" sz="4400"/>
            </a:br>
            <a:r>
              <a:rPr lang="en-US" sz="4400" err="1"/>
              <a:t>waar</a:t>
            </a:r>
            <a:br>
              <a:rPr lang="en-US" sz="4400"/>
            </a:br>
            <a:r>
              <a:rPr lang="en-US" sz="4400" err="1"/>
              <a:t>je</a:t>
            </a:r>
            <a:r>
              <a:rPr lang="en-US" sz="4400"/>
              <a:t> </a:t>
            </a:r>
            <a:r>
              <a:rPr lang="en-US" sz="4400" err="1"/>
              <a:t>goed</a:t>
            </a:r>
            <a:br>
              <a:rPr lang="en-US" sz="4400"/>
            </a:br>
            <a:r>
              <a:rPr lang="en-US" sz="4400"/>
              <a:t>in bent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5508A-3151-C245-B01C-77AECE4AA7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409358"/>
            <a:ext cx="43982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F8E7B-0327-1D40-862F-F0347992B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651E2-FD01-6F4B-9797-4071DB60E40A}"/>
              </a:ext>
            </a:extLst>
          </p:cNvPr>
          <p:cNvGrpSpPr/>
          <p:nvPr/>
        </p:nvGrpSpPr>
        <p:grpSpPr>
          <a:xfrm>
            <a:off x="1819686" y="556015"/>
            <a:ext cx="4141695" cy="3970318"/>
            <a:chOff x="1819686" y="556015"/>
            <a:chExt cx="4141695" cy="39703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A830C5-53DF-3740-9026-5ECDD93E4120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3970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200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200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2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2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  <a:hlinkClick r:id="rId3"/>
                </a:rPr>
                <a:t>www.aeno.nl</a:t>
              </a:r>
              <a:endParaRPr lang="de" sz="2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de" sz="2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Patricia Honcoop</a:t>
              </a:r>
            </a:p>
            <a:p>
              <a:r>
                <a:rPr lang="nl-NL" sz="2000">
                  <a:solidFill>
                    <a:schemeClr val="bg1"/>
                  </a:solidFill>
                  <a:latin typeface="Century Gothic" panose="020B0502020202020204" pitchFamily="34" charset="0"/>
                  <a:hlinkClick r:id="rId4"/>
                </a:rPr>
                <a:t>p</a:t>
              </a:r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  <a:hlinkClick r:id="rId4"/>
                </a:rPr>
                <a:t>atricia.honcoop@aeno.nl</a:t>
              </a:r>
              <a:endParaRPr lang="de" sz="20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06-57601206</a:t>
              </a:r>
            </a:p>
            <a:p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25815F-ED18-1B4E-8E52-25B5E23FB600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1EBE2-D33D-A744-A213-D8290CA80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0" y="4530118"/>
            <a:ext cx="3160483" cy="19921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7F94FB-72E9-2940-AE94-63AAD3ED39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409358"/>
            <a:ext cx="43982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96BA-C6D0-8A46-8390-DC3508A7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Vanmiddag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7FBB-F2C0-BC4B-9250-0336B969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Highlights Personeelsmonitor 2022</a:t>
            </a:r>
          </a:p>
          <a:p>
            <a:pPr marL="457200" indent="-457200">
              <a:buAutoNum type="arabicPeriod"/>
            </a:pPr>
            <a:r>
              <a:rPr lang="en-US" sz="2400" b="1" dirty="0"/>
              <a:t>Rapport </a:t>
            </a:r>
            <a:r>
              <a:rPr lang="en-US" sz="2400" b="1" dirty="0" err="1"/>
              <a:t>Personeelsdynamiek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Personeelsmonitor Dashboard</a:t>
            </a:r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60864-7271-6244-AB2E-BE2EBA268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409358"/>
            <a:ext cx="43982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D6D3-0971-A949-9F98-E3A84B26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1208868"/>
          </a:xfrm>
        </p:spPr>
        <p:txBody>
          <a:bodyPr/>
          <a:lstStyle/>
          <a:p>
            <a:r>
              <a:rPr lang="en-US" sz="4000" dirty="0"/>
              <a:t>Personeelsmonitor Gemeenten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E2943-B707-9E40-AF53-97720DCA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9358"/>
            <a:ext cx="43982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b="1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A5F2C4-D797-A84F-9992-C74742E2A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658" y="1951743"/>
            <a:ext cx="4397230" cy="37564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Benchmark </a:t>
            </a:r>
            <a:r>
              <a:rPr lang="en-US" sz="2000" dirty="0" err="1"/>
              <a:t>voor</a:t>
            </a:r>
            <a:r>
              <a:rPr lang="en-US" sz="2000" dirty="0"/>
              <a:t> HR-</a:t>
            </a:r>
            <a:r>
              <a:rPr lang="en-US" sz="2000" dirty="0" err="1"/>
              <a:t>kengetallen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Onderzoek</a:t>
            </a:r>
            <a:r>
              <a:rPr lang="en-US" sz="2000" dirty="0"/>
              <a:t> op basis van </a:t>
            </a:r>
            <a:r>
              <a:rPr lang="en-US" sz="2000" dirty="0" err="1"/>
              <a:t>vragenlijst</a:t>
            </a:r>
            <a:r>
              <a:rPr lang="en-US" sz="2000" dirty="0"/>
              <a:t> en </a:t>
            </a:r>
            <a:r>
              <a:rPr lang="en-US" sz="2000" dirty="0" err="1"/>
              <a:t>salarisbestanden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Nieuw</a:t>
            </a:r>
            <a:r>
              <a:rPr lang="en-US" sz="2000" dirty="0"/>
              <a:t>: online </a:t>
            </a:r>
            <a:r>
              <a:rPr lang="en-US" sz="2000" dirty="0" err="1"/>
              <a:t>openbaar</a:t>
            </a:r>
            <a:r>
              <a:rPr lang="en-US" sz="2000" dirty="0"/>
              <a:t> dashboard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52CCB4-08E3-7499-7B7A-7CD8ECE8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33" y="1951743"/>
            <a:ext cx="3939445" cy="39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8BD7A-74CF-E533-C17A-4AB911B2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Rapport Personeelsdynamiek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85462-2A66-CFF6-1900-4400A0AA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7450394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Verdieping op de Personeelsmonitor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Analyse op registratiebestanden CBS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Gedetailleerde kijk op in- en uitstroom bij gemeenten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Cijfers over 2021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458524-11D8-B3A8-5A92-905AC943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049" y="1221191"/>
            <a:ext cx="3343751" cy="4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25A9-3A41-296A-DEDB-89333F85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Rapport Personeelsdynamiek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9EE786-D599-0908-E7DD-F4FD5895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97099"/>
            <a:ext cx="10290242" cy="4994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Instroom: </a:t>
            </a:r>
            <a:r>
              <a:rPr lang="nl-NL" dirty="0"/>
              <a:t>vooral vanuit</a:t>
            </a: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 een andere baan, </a:t>
            </a:r>
            <a:r>
              <a:rPr lang="nl-NL" dirty="0"/>
              <a:t>bijna niet rechtstreeks</a:t>
            </a: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 uit opleiding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Gemeenten ontvangen meer medewerkers van andere sectoren </a:t>
            </a:r>
            <a:r>
              <a:rPr lang="nl-NL" b="1" dirty="0"/>
              <a:t>(geen gemeente/overheid)</a:t>
            </a:r>
            <a:r>
              <a:rPr lang="nl-NL" dirty="0"/>
              <a:t> dan dat zij eraan kwijtraken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Kleine en grote gemeenten kennen verschillende posities in loopbaan medewerkers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Vooral jonge </a:t>
            </a:r>
            <a:r>
              <a:rPr lang="nl-NL" dirty="0"/>
              <a:t>medewerkers</a:t>
            </a: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 switchen tussen gemeenten en </a:t>
            </a:r>
            <a:r>
              <a:rPr lang="nl-NL" dirty="0"/>
              <a:t>andere</a:t>
            </a:r>
            <a:r>
              <a:rPr lang="nl-NL" b="0" i="0" u="none" strike="noStrike" dirty="0">
                <a:solidFill>
                  <a:srgbClr val="211E5B"/>
                </a:solidFill>
                <a:effectLst/>
                <a:latin typeface="Century Gothic" panose="020B0502020202020204" pitchFamily="34" charset="0"/>
              </a:rPr>
              <a:t> sectoren, oudere werknemers zijn trouwer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1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25A9-3A41-296A-DEDB-89333F85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Rapport Personeelsdynamiek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9EE786-D599-0908-E7DD-F4FD5895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013"/>
            <a:ext cx="9982200" cy="4994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Uitstroom veelal pensioen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1/3 van de uitstroom vertrekt binnen 3 jaar bij gemeente </a:t>
            </a:r>
            <a:r>
              <a:rPr lang="nl-NL" b="1" dirty="0"/>
              <a:t>(‘snelle uitstroom’)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onder 25 jaar </a:t>
            </a:r>
            <a:r>
              <a:rPr lang="nl-NL" sz="2000" dirty="0">
                <a:sym typeface="Wingdings" panose="05000000000000000000" pitchFamily="2" charset="2"/>
              </a:rPr>
              <a:t> 39%</a:t>
            </a:r>
            <a:endParaRPr lang="nl-NL" sz="2000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snelle uitstroom vaker naar een baan buiten de overheid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jonge snelle uitstromers naar een andere baan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grote sprong in salaris</a:t>
            </a:r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520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0499E-A796-883E-316E-7C120133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165"/>
            <a:ext cx="10290243" cy="1208868"/>
          </a:xfrm>
        </p:spPr>
        <p:txBody>
          <a:bodyPr/>
          <a:lstStyle/>
          <a:p>
            <a:r>
              <a:rPr lang="nl-NL"/>
              <a:t>3 gemeentelijke arbeidsmarkttrends: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23C37-FA82-2179-4BDE-A292AD45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848"/>
            <a:ext cx="10290242" cy="19151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/>
              <a:t>Meer, ander en complexer werk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/>
              <a:t>Groeiende personeelsvraag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/>
              <a:t>Het personeelsbestand verandert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D5F5EA3-0B85-BEF2-C300-FF2EE8D7B6D7}"/>
              </a:ext>
            </a:extLst>
          </p:cNvPr>
          <p:cNvSpPr/>
          <p:nvPr/>
        </p:nvSpPr>
        <p:spPr>
          <a:xfrm>
            <a:off x="1182757" y="5936892"/>
            <a:ext cx="4786287" cy="752143"/>
          </a:xfrm>
          <a:prstGeom prst="roundRect">
            <a:avLst/>
          </a:prstGeom>
          <a:solidFill>
            <a:srgbClr val="42F7AC"/>
          </a:solidFill>
          <a:ln>
            <a:solidFill>
              <a:srgbClr val="42F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013B17C-2860-12EA-7D0B-E5197B4820B7}"/>
              </a:ext>
            </a:extLst>
          </p:cNvPr>
          <p:cNvSpPr txBox="1"/>
          <p:nvPr/>
        </p:nvSpPr>
        <p:spPr>
          <a:xfrm flipH="1">
            <a:off x="1938130" y="6016481"/>
            <a:ext cx="363772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>
                <a:solidFill>
                  <a:srgbClr val="211E5B"/>
                </a:solidFill>
                <a:latin typeface="Century Gothic"/>
              </a:rPr>
              <a:t>arbeidsmarkt</a:t>
            </a:r>
            <a:r>
              <a:rPr lang="nl-NL" sz="2400" b="1">
                <a:solidFill>
                  <a:srgbClr val="211E5B"/>
                </a:solidFill>
                <a:latin typeface="Century Gothic"/>
              </a:rPr>
              <a:t>strategie</a:t>
            </a:r>
            <a:endParaRPr lang="nl-NL" sz="2400" b="1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algn="ctr"/>
            <a:endParaRPr lang="nl-NL" b="1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F6A371-76DC-B62D-24D0-4FB7ACA32E4C}"/>
              </a:ext>
            </a:extLst>
          </p:cNvPr>
          <p:cNvCxnSpPr>
            <a:cxnSpLocks/>
          </p:cNvCxnSpPr>
          <p:nvPr/>
        </p:nvCxnSpPr>
        <p:spPr>
          <a:xfrm>
            <a:off x="3692643" y="5130673"/>
            <a:ext cx="0" cy="787511"/>
          </a:xfrm>
          <a:prstGeom prst="straightConnector1">
            <a:avLst/>
          </a:prstGeom>
          <a:ln>
            <a:solidFill>
              <a:srgbClr val="3D38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A972CB-ADA1-5AF5-8E8E-9A7EAF9CD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55" y="1981725"/>
            <a:ext cx="3052286" cy="4309110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03D993A-AE2F-39C8-4500-2267ACF0FB42}"/>
              </a:ext>
            </a:extLst>
          </p:cNvPr>
          <p:cNvSpPr/>
          <p:nvPr/>
        </p:nvSpPr>
        <p:spPr>
          <a:xfrm>
            <a:off x="1165736" y="4392009"/>
            <a:ext cx="4803307" cy="719956"/>
          </a:xfrm>
          <a:prstGeom prst="roundRect">
            <a:avLst/>
          </a:prstGeom>
          <a:solidFill>
            <a:srgbClr val="42F7AC"/>
          </a:solidFill>
          <a:ln>
            <a:solidFill>
              <a:srgbClr val="42F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5472B7-94AA-AFE4-BFC1-F35C15774689}"/>
              </a:ext>
            </a:extLst>
          </p:cNvPr>
          <p:cNvSpPr txBox="1"/>
          <p:nvPr/>
        </p:nvSpPr>
        <p:spPr>
          <a:xfrm>
            <a:off x="1182757" y="4579277"/>
            <a:ext cx="4803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>
                <a:solidFill>
                  <a:srgbClr val="211E5B"/>
                </a:solidFill>
                <a:latin typeface="Century Gothic" panose="020B0502020202020204" pitchFamily="34" charset="0"/>
              </a:rPr>
              <a:t>korte termijn </a:t>
            </a:r>
            <a:r>
              <a:rPr lang="nl-NL" sz="2400">
                <a:solidFill>
                  <a:srgbClr val="211E5B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nl-NL" sz="2400">
                <a:solidFill>
                  <a:srgbClr val="211E5B"/>
                </a:solidFill>
                <a:latin typeface="Century Gothic" panose="020B0502020202020204" pitchFamily="34" charset="0"/>
              </a:rPr>
              <a:t> </a:t>
            </a:r>
            <a:r>
              <a:rPr lang="nl-NL" sz="2400" b="1">
                <a:solidFill>
                  <a:srgbClr val="211E5B"/>
                </a:solidFill>
                <a:latin typeface="Century Gothic" panose="020B0502020202020204" pitchFamily="34" charset="0"/>
              </a:rPr>
              <a:t>lange </a:t>
            </a:r>
            <a:r>
              <a:rPr lang="nl-NL" sz="2400">
                <a:solidFill>
                  <a:srgbClr val="211E5B"/>
                </a:solidFill>
                <a:latin typeface="Century Gothic" panose="020B0502020202020204" pitchFamily="34" charset="0"/>
              </a:rPr>
              <a:t>termijn</a:t>
            </a:r>
            <a:endParaRPr lang="nl-NL" sz="2400" b="1">
              <a:solidFill>
                <a:srgbClr val="211E5B"/>
              </a:solidFill>
              <a:latin typeface="Century Gothic" panose="020B0502020202020204" pitchFamily="34" charset="0"/>
            </a:endParaRPr>
          </a:p>
          <a:p>
            <a:pPr algn="ctr"/>
            <a:endParaRPr lang="nl-NL" b="1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DF9AD58-FB88-AA64-A5CC-8C75A7AD0B9F}"/>
              </a:ext>
            </a:extLst>
          </p:cNvPr>
          <p:cNvCxnSpPr>
            <a:cxnSpLocks/>
          </p:cNvCxnSpPr>
          <p:nvPr/>
        </p:nvCxnSpPr>
        <p:spPr>
          <a:xfrm>
            <a:off x="3692643" y="3870406"/>
            <a:ext cx="0" cy="521603"/>
          </a:xfrm>
          <a:prstGeom prst="straightConnector1">
            <a:avLst/>
          </a:prstGeom>
          <a:ln>
            <a:solidFill>
              <a:srgbClr val="3D38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4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949B1-D376-8280-8444-3DD6100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700766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Hoe staat mijn gemeente ervoor?</a:t>
            </a:r>
            <a:br>
              <a:rPr lang="nl-NL" dirty="0">
                <a:latin typeface="Century Gothic"/>
              </a:rPr>
            </a:br>
            <a:br>
              <a:rPr lang="nl-NL" dirty="0">
                <a:latin typeface="Century Gothic"/>
              </a:rPr>
            </a:br>
            <a:br>
              <a:rPr lang="nl-NL" dirty="0">
                <a:latin typeface="Century Gothic"/>
              </a:rPr>
            </a:br>
            <a:r>
              <a:rPr lang="nl-NL" dirty="0">
                <a:solidFill>
                  <a:srgbClr val="42F7AC"/>
                </a:solidFill>
                <a:latin typeface="Century Gothic"/>
              </a:rPr>
              <a:t>Online Dashboard Personeelsmonitor</a:t>
            </a:r>
            <a:br>
              <a:rPr lang="nl-NL" dirty="0">
                <a:latin typeface="Century Gothic"/>
              </a:rPr>
            </a:br>
            <a:br>
              <a:rPr lang="nl-NL" dirty="0">
                <a:latin typeface="Century Gothic"/>
              </a:rPr>
            </a:br>
            <a:br>
              <a:rPr lang="nl-NL" dirty="0">
                <a:latin typeface="Century Gothic"/>
              </a:rPr>
            </a:br>
            <a:br>
              <a:rPr lang="nl-NL" sz="2800" dirty="0">
                <a:latin typeface="Century Gothic"/>
              </a:rPr>
            </a:br>
            <a:br>
              <a:rPr lang="nl-NL" sz="2800" dirty="0">
                <a:latin typeface="Century Gothic"/>
              </a:rPr>
            </a:br>
            <a:br>
              <a:rPr lang="nl-NL" sz="2800" dirty="0">
                <a:latin typeface="Century Gothic"/>
              </a:rPr>
            </a:br>
            <a:endParaRPr lang="nl-NL" sz="2800" dirty="0">
              <a:latin typeface="Century Gothic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8CEFAD-7E10-7B6B-B566-313BB656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3429000"/>
            <a:ext cx="10290242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entury Gothic"/>
              </a:rPr>
              <a:t>Cijfers 2022 en eerdere jaren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latin typeface="Century Gothic"/>
              </a:rPr>
              <a:t>Openbaar </a:t>
            </a:r>
            <a:r>
              <a:rPr lang="nl-NL" sz="2400" dirty="0">
                <a:latin typeface="Century Gothic"/>
              </a:rPr>
              <a:t>dashboard</a:t>
            </a:r>
            <a:r>
              <a:rPr lang="nl-NL" sz="2400" b="1" dirty="0">
                <a:solidFill>
                  <a:srgbClr val="42F7AC"/>
                </a:solidFill>
                <a:latin typeface="Century Gothic"/>
              </a:rPr>
              <a:t> </a:t>
            </a:r>
            <a:r>
              <a:rPr lang="nl-NL" sz="2400" dirty="0">
                <a:latin typeface="Century Gothic"/>
              </a:rPr>
              <a:t>en </a:t>
            </a:r>
            <a:r>
              <a:rPr lang="nl-NL" sz="2400" b="1" dirty="0">
                <a:latin typeface="Century Gothic"/>
              </a:rPr>
              <a:t>besloten</a:t>
            </a:r>
            <a:r>
              <a:rPr lang="nl-NL" sz="2400" dirty="0">
                <a:latin typeface="Century Gothic"/>
              </a:rPr>
              <a:t> dashboard (individuele cijfers gemeenten)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entury Gothic"/>
              </a:rPr>
              <a:t>Benchmarkopties: landelijk, gemeentegrootteklasse en </a:t>
            </a:r>
            <a:r>
              <a:rPr lang="nl-NL" sz="2400" b="1" dirty="0">
                <a:latin typeface="Century Gothic"/>
              </a:rPr>
              <a:t>provincie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entury Gothic"/>
              </a:rPr>
              <a:t>Digitale factsheet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0FA062-45AA-D07E-0B60-87F18EA7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9358"/>
            <a:ext cx="43982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b="1" i="0" kern="1200" baseline="0">
                <a:solidFill>
                  <a:srgbClr val="211E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54E36556-4B57-26ED-2814-BE623AA2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4" y="1051063"/>
            <a:ext cx="8961116" cy="44096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7EC76BB-9AA6-D846-F056-30B3DF282B64}"/>
              </a:ext>
            </a:extLst>
          </p:cNvPr>
          <p:cNvSpPr txBox="1"/>
          <p:nvPr/>
        </p:nvSpPr>
        <p:spPr>
          <a:xfrm>
            <a:off x="1417323" y="5806937"/>
            <a:ext cx="8670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211E5B"/>
                </a:solidFill>
                <a:latin typeface="Century Gothic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https://personeelsmonitorgemeenten.incijfers.nl/home</a:t>
            </a:r>
            <a:endParaRPr lang="nl-NL" sz="2400" b="1" dirty="0">
              <a:solidFill>
                <a:srgbClr val="211E5B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896292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A&amp;O blau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3F4EEC70504489C7A0EE2E1FFBC7E" ma:contentTypeVersion="15" ma:contentTypeDescription="Een nieuw document maken." ma:contentTypeScope="" ma:versionID="10747d6ce496bc5a55ed0f9477cd471d">
  <xsd:schema xmlns:xsd="http://www.w3.org/2001/XMLSchema" xmlns:xs="http://www.w3.org/2001/XMLSchema" xmlns:p="http://schemas.microsoft.com/office/2006/metadata/properties" xmlns:ns2="51aaa34d-740d-44f6-a0e0-0a5a2939f45c" xmlns:ns3="b125e371-af41-42ef-bf75-8ce314c28856" targetNamespace="http://schemas.microsoft.com/office/2006/metadata/properties" ma:root="true" ma:fieldsID="afbb7654639a6e31009bb534db4869d8" ns2:_="" ns3:_="">
    <xsd:import namespace="51aaa34d-740d-44f6-a0e0-0a5a2939f45c"/>
    <xsd:import namespace="b125e371-af41-42ef-bf75-8ce314c28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a34d-740d-44f6-a0e0-0a5a2939f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5e371-af41-42ef-bf75-8ce314c28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e0e758-1fa9-4fd7-a752-dea3ed4ffb24}" ma:internalName="TaxCatchAll" ma:showField="CatchAllData" ma:web="b125e371-af41-42ef-bf75-8ce314c28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25e371-af41-42ef-bf75-8ce314c28856" xsi:nil="true"/>
    <lcf76f155ced4ddcb4097134ff3c332f xmlns="51aaa34d-740d-44f6-a0e0-0a5a2939f4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2B0BA3-808D-4800-9EBD-4A9D632FE15B}">
  <ds:schemaRefs>
    <ds:schemaRef ds:uri="51aaa34d-740d-44f6-a0e0-0a5a2939f45c"/>
    <ds:schemaRef ds:uri="b125e371-af41-42ef-bf75-8ce314c288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867F3B-65CA-4A59-A417-E61915218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4EBDB-30D4-4719-91C3-D1338A408598}">
  <ds:schemaRefs>
    <ds:schemaRef ds:uri="http://schemas.openxmlformats.org/package/2006/metadata/core-properties"/>
    <ds:schemaRef ds:uri="http://purl.org/dc/elements/1.1/"/>
    <ds:schemaRef ds:uri="http://purl.org/dc/terms/"/>
    <ds:schemaRef ds:uri="b125e371-af41-42ef-bf75-8ce314c28856"/>
    <ds:schemaRef ds:uri="http://purl.org/dc/dcmitype/"/>
    <ds:schemaRef ds:uri="http://www.w3.org/XML/1998/namespace"/>
    <ds:schemaRef ds:uri="51aaa34d-740d-44f6-a0e0-0a5a2939f45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0</TotalTime>
  <Words>481</Words>
  <Application>Microsoft Office PowerPoint</Application>
  <PresentationFormat>Breedbeeld</PresentationFormat>
  <Paragraphs>90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WelcomeDoc</vt:lpstr>
      <vt:lpstr>Samen werken aan de toekomst?</vt:lpstr>
      <vt:lpstr>Vanmiddag</vt:lpstr>
      <vt:lpstr>Personeelsmonitor Gemeenten 2022</vt:lpstr>
      <vt:lpstr>Rapport Personeelsdynamiek</vt:lpstr>
      <vt:lpstr>Rapport Personeelsdynamiek</vt:lpstr>
      <vt:lpstr>Rapport Personeelsdynamiek</vt:lpstr>
      <vt:lpstr>3 gemeentelijke arbeidsmarkttrends:</vt:lpstr>
      <vt:lpstr>Hoe staat mijn gemeente ervoor?   Online Dashboard Personeelsmonitor      </vt:lpstr>
      <vt:lpstr>PowerPoint-presentatie</vt:lpstr>
      <vt:lpstr>PowerPoint-presentatie</vt:lpstr>
      <vt:lpstr>PowerPoint-presentatie</vt:lpstr>
      <vt:lpstr>A&amp;O fonds Gemeenten</vt:lpstr>
      <vt:lpstr>Beter worden  waar je goed in bent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 for Mac</dc:title>
  <dc:subject/>
  <dc:creator>Nicolet Dikkema</dc:creator>
  <cp:keywords/>
  <dc:description/>
  <cp:lastModifiedBy>Natascha Jutte</cp:lastModifiedBy>
  <cp:revision>3</cp:revision>
  <dcterms:created xsi:type="dcterms:W3CDTF">2019-01-15T13:17:09Z</dcterms:created>
  <dcterms:modified xsi:type="dcterms:W3CDTF">2023-06-27T10:52:08Z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0x010100BA63F4EEC70504489C7A0EE2E1FFBC7E</vt:lpwstr>
  </property>
  <property fmtid="{D5CDD505-2E9C-101B-9397-08002B2CF9AE}" pid="11" name="MediaServiceImageTags">
    <vt:lpwstr/>
  </property>
</Properties>
</file>